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94" d="100"/>
          <a:sy n="94" d="100"/>
        </p:scale>
        <p:origin x="9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4" cy="685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4" cy="685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4" cy="685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4" cy="6855223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7B62FC3A-E732-37EC-811E-14C7D54FDA94}"/>
              </a:ext>
            </a:extLst>
          </p:cNvPr>
          <p:cNvSpPr txBox="1"/>
          <p:nvPr/>
        </p:nvSpPr>
        <p:spPr>
          <a:xfrm>
            <a:off x="729276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4" cy="6855223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3008FF-F7C8-41A4-B67C-141F8C5E2512}"/>
              </a:ext>
            </a:extLst>
          </p:cNvPr>
          <p:cNvSpPr txBox="1"/>
          <p:nvPr/>
        </p:nvSpPr>
        <p:spPr>
          <a:xfrm>
            <a:off x="762804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5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4" cy="6855223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B4B788-DFDC-4990-A1CE-C4151799E907}"/>
              </a:ext>
            </a:extLst>
          </p:cNvPr>
          <p:cNvSpPr txBox="1"/>
          <p:nvPr/>
        </p:nvSpPr>
        <p:spPr>
          <a:xfrm>
            <a:off x="7655184" y="370402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48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13</cp:revision>
  <dcterms:created xsi:type="dcterms:W3CDTF">2022-02-09T14:00:59Z</dcterms:created>
  <dcterms:modified xsi:type="dcterms:W3CDTF">2025-08-29T12:16:06Z</dcterms:modified>
</cp:coreProperties>
</file>